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66" r:id="rId6"/>
    <p:sldId id="262" r:id="rId7"/>
    <p:sldId id="260" r:id="rId8"/>
    <p:sldId id="276" r:id="rId9"/>
    <p:sldId id="259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5" r:id="rId18"/>
    <p:sldId id="271" r:id="rId19"/>
    <p:sldId id="272" r:id="rId20"/>
    <p:sldId id="273" r:id="rId21"/>
    <p:sldId id="278" r:id="rId22"/>
    <p:sldId id="277" r:id="rId2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CC99"/>
    <a:srgbClr val="00FFFF"/>
    <a:srgbClr val="FF6600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 varScale="1">
        <p:scale>
          <a:sx n="69" d="100"/>
          <a:sy n="69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6C12A-863C-4C05-BA3F-3E166495925F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5813-337F-4F98-88BF-9E0ED5FDC9A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6EB8-0A4F-438D-A6F4-77BED3EA136C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71A82-7458-416C-A581-9EC4718AA8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58366-FBE4-4B00-A2AB-6905ADAFBA03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6FA7-D55B-4945-8088-2B3D2F574F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4A8F6-3CBC-427C-A33F-9716E5228568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01FD-4B07-4B66-80F3-40AA7C4A49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61E1E-DE7A-4053-8A41-0A32DD29E0AE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1247D-4F5B-4A2D-9B25-9AB6B555F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A44F8-5B9F-4D0F-A3DC-E4112F489A31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36DD-DEC4-4CC6-9EC0-D81600C1D4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D118E-831C-47CD-B328-42ABCB00F98A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246C8-D332-472D-8B19-1835FEAE65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76AB-3A0C-4A51-9DF4-FE8B4675D09E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1894-12D1-4A99-8165-87376C5674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AB41D-579F-40A3-8493-E0D6F922E1C9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AD23D-D239-418D-AE6A-52E1C77696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3EF8-766D-4C31-A61F-6717EC67D383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A773E-F602-4A08-A93C-ED21D009FA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BEB5-48BA-48F4-9946-77C55D7950F0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72EF-40DE-4316-8B13-185F58D467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23C547-22E1-4FB1-8DF0-6B75549AD30A}" type="datetimeFigureOut">
              <a:rPr lang="pl-PL"/>
              <a:pPr>
                <a:defRPr/>
              </a:pPr>
              <a:t>2015-05-06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C4006C-133C-4CD2-B6CE-7EB221C951E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pelplin.pl/wp-content/uploads/2014/06/wakacj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500063"/>
            <a:ext cx="90868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ytuł 1"/>
          <p:cNvSpPr>
            <a:spLocks noGrp="1"/>
          </p:cNvSpPr>
          <p:nvPr>
            <p:ph type="ctrTitle"/>
          </p:nvPr>
        </p:nvSpPr>
        <p:spPr>
          <a:xfrm>
            <a:off x="1371600" y="260350"/>
            <a:ext cx="7772400" cy="1470025"/>
          </a:xfrm>
        </p:spPr>
        <p:txBody>
          <a:bodyPr/>
          <a:lstStyle/>
          <a:p>
            <a:pPr eaLnBrk="1" hangingPunct="1"/>
            <a:r>
              <a:rPr lang="pl-PL" sz="4000" b="1" smtClean="0">
                <a:solidFill>
                  <a:srgbClr val="7030A0"/>
                </a:solidFill>
              </a:rPr>
              <a:t>Przedszkolak na wakacjach-</a:t>
            </a:r>
            <a:br>
              <a:rPr lang="pl-PL" sz="4000" b="1" smtClean="0">
                <a:solidFill>
                  <a:srgbClr val="7030A0"/>
                </a:solidFill>
              </a:rPr>
            </a:br>
            <a:r>
              <a:rPr lang="pl-PL" sz="4000" b="1" smtClean="0">
                <a:solidFill>
                  <a:srgbClr val="7030A0"/>
                </a:solidFill>
              </a:rPr>
              <a:t>grzecznie i bezpiecznie</a:t>
            </a:r>
            <a:r>
              <a:rPr lang="pl-PL" sz="4000" smtClean="0"/>
              <a:t/>
            </a:r>
            <a:br>
              <a:rPr lang="pl-PL" sz="4000" smtClean="0"/>
            </a:br>
            <a:endParaRPr lang="pl-PL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Nie skaczemy „na główkę”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://g.wieszjak.polki.pl/p/_wspolne/pliki_infornext/214000/skok_do_wody_fotolia_214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00188"/>
            <a:ext cx="53530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NA DRODZE</a:t>
            </a:r>
            <a:endParaRPr lang="pl-PL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4" name="Picture 2" descr="http://www.strzyzowski.pl/upload/foto_aktualnosci/201004/clipart_do_ww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500438"/>
            <a:ext cx="3729038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l.thumbs.canstockphoto.com/canstock1653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192786">
            <a:off x="5828507" y="-130969"/>
            <a:ext cx="1352550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65416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Jadąc rowerem pamiętaj o kasku!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78" name="Picture 2" descr="http://www.clipartguide.com/_named_clipart_images/0511-1001-0301-4758_Boy_Riding_a_Bike_Wearing_a_Helmet_clipart_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2143125"/>
            <a:ext cx="3071812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Przechodź tylko w dozwolonych miejscach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602" name="Picture 2" descr="http://thumb101.shutterstock.com/display_pic_with_logo/10654/128514983/stock-vector-illustration-of-kids-at-the-pedestrian-lane-128514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1643063"/>
            <a:ext cx="40671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501122" cy="221457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 GÓRACH</a:t>
            </a:r>
            <a:endParaRPr lang="pl-PL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 descr="http://thumbs.dreamstime.com/t/krajobrazowe-g%C3%B3ry-18364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143250"/>
            <a:ext cx="32115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Chodź wyznaczonymi szlakami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7650" name="Picture 2" descr="http://us.123rf.com/450wm/artisticco/artisticco1404/artisticco140400027/27517422-a-vector-illustration-of-happy-kids-on-an-adventure-tri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14500"/>
            <a:ext cx="535781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Nie niszcz przyrody</a:t>
            </a:r>
            <a:endParaRPr lang="pl-PL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674" name="Picture 4" descr="http://www.e-gify.pl/gify/przyroda/kwiaty/kwiaty2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857375"/>
            <a:ext cx="34163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 czasie burzy nie stój pod drzewem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9698" name="Picture 2" descr="http://cdns2.freepik.com/darmowe-zdjecie/thunder-storm-clipart_420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857375"/>
            <a:ext cx="5143500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Nie strasz zwierząt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22" name="Picture 2" descr="http://comps.canstockphoto.pl/can-stock-photo_csp1651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643063"/>
            <a:ext cx="500856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wyrzucaj śmieci tylko do kosza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1746" name="Picture 2" descr="http://comps.canstockphoto.pl/can-stock-photo_csp6773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1428750"/>
            <a:ext cx="36099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57422" y="3500438"/>
            <a:ext cx="542928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8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NAD WODĄ</a:t>
            </a:r>
          </a:p>
        </p:txBody>
      </p:sp>
      <p:pic>
        <p:nvPicPr>
          <p:cNvPr id="14338" name="Picture 2" descr="http://www.szkolaojrzanowo.pl/sites/default/files/styles/large/public/field/image/pool-party-clip-ar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Nie rozmawiaj z nieznajomymi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http://thumbs.dreamstime.com/z/ma%C5%82y-dziewczyna-nieznajomy-143143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928813"/>
            <a:ext cx="4071937" cy="435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29684" cy="14287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33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Nie baw się w pobliżu maszyn rolniczych i torów kolejowych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33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794" name="Picture 2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857375"/>
            <a:ext cx="37147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CC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Numery alarmowe o których musisz pamiętać!</a:t>
            </a:r>
            <a:endParaRPr lang="pl-PL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CC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7158" y="2143116"/>
            <a:ext cx="7786742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999- pogotowie ratunkowe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998-straż pożarna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997-policja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986-straż miejska</a:t>
            </a:r>
          </a:p>
        </p:txBody>
      </p:sp>
      <p:pic>
        <p:nvPicPr>
          <p:cNvPr id="34819" name="Picture 3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143250"/>
            <a:ext cx="2433638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Korzystaj z przykrycia głowy i okularów przeciwsłonecznych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 descr="http://cdn.freebievectors.com/illustrations/7/c/cartoon-sunglasses-clip-art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428875"/>
            <a:ext cx="40290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cdns2.freepik.com/darmowe-zdjecie/baseball-cap-clipart_4195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000375"/>
            <a:ext cx="41481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0826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Używamy kremu z filtrem</a:t>
            </a:r>
            <a:endParaRPr lang="pl-PL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 descr="http://dzieciowo.pl/wp-content/uploads/2009/07/niv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357438"/>
            <a:ext cx="20955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Nie pływamy po jedzeniu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410" name="AutoShape 2" descr="https://t1.ftcdn.net/jpg/00/22/57/40/400_F_22574081_80JZFNM1RZojuclmF5I49KrWb17Ax9b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411" name="AutoShape 4" descr="https://t1.ftcdn.net/jpg/00/22/57/40/400_F_22574081_80JZFNM1RZojuclmF5I49KrWb17Ax9b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7412" name="Picture 6" descr="http://images.clipartlogo.com/files/ss/original/239/23950798/vector-illustration-of-vario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1785938"/>
            <a:ext cx="40100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Nie oddalamy się od rodziców!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sp98waw.edupage.org/files/1065221-Clipart-Stick-Family-At-The-Beach-Royalty-Free-Vector-Illust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643063"/>
            <a:ext cx="3429000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Biała flaga-kąpiel dozwolona</a:t>
            </a:r>
            <a:b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czarna flaga-kąpiel nie dozwolona!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9458" name="Picture 2" descr="http://images.gofreedownload.net/waving-white-flag-clip-art-6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643188"/>
            <a:ext cx="326231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4" descr="data:image/jpeg;base64,/9j/4AAQSkZJRgABAQAAAQABAAD/2wCEAAkGBw0MDw0MDA0ODAwMDw8PDAwQDw8NDQ0OFRIWFhcUFRQYHCggGBoxHRQWIjItJSkrLi46FyMzODMtQygtMS4BCgoKDAwMDg0NDiscFBwsLCwrLCsrKysrKys3KysrKys3KysrLCs3LCsrKysrKywrKyssNysrKysrKyssKysrN//AABEIAQsAvQMBIgACEQEDEQH/xAAcAAEAAgMAAwAAAAAAAAAAAAAAAQcFBggCAwT/xAA2EAABBAADBgQEBgICAwAAAAABAAIDBAURIQYHEjFBURMyUmEiYoGhFBUjJHGRM0Kx0TSy8P/EABUBAQEAAAAAAAAAAAAAAAAAAAAB/8QAFBEBAAAAAAAAAAAAAAAAAAAAAP/aAAwDAQACEQMRAD8AvFERARFCCUUKUBFCIJREQQilYXa7aStg1SW7aPws0ijHnmlPlY33/wCACeiDBb09umYFV/TLX4hZBbUiOvB0Mrh6R9zkO6pnd/vXu4XKWXXyXqUzy+VrncU0T3HMvjJ9zmRyPstO2mx6xi1qa9adxSSnRuvDGweVjewAWKQdqYJjFXEYI7dOZs8Eg+F7eYPVrhza4dQdV96482N2wu4HOJ6j82OI8es7Mwzt7OHQ9iNR9l05sPtvRx2HxKzuCeMD8RUeR4sR7/M33CDZlKKEBFKhBKIiAiIgIiIChSoQEREBERBKhEQem9cirRSWJ3tihhYXyyOOTWtAzJK5T3l7bS49bMgLmUoCW04Tpk3q9w9R+2gWzb694X5jKcLpPzo13/ryNOlqZp6d2A8u516BVSgIiIC+vC8SsUpo7NSV8E8RzZIw5Ef9j2OhXyIg6Z3ab1a+L8FO6WVcSyyaPLDaPyE8nfL/AFmrJXDzXEEEEgg5gjQgq692W+Ix+HQxt5czRsOIHVzOwm7j5v77oL3ULxjka9rXscHscAWuaQ5rgeRBHMLyQSoREEqFKhBKKEQSoREBERARFKCFUG+/eF+EY/B6EmVqVuVyVp1giI/xg9Hkc+wPutp3p7dMwKrlGWvxCyC2rEdeDoZXD0j7nTuuWLNh8z3yyvdJLK4vke45uc4nMklB6kREBERAREQEREFg7tt59rBHNr2OK1hpOsOeckHzRE/8cj7LpLA8Zq4lAy3SmbPBINHN5g9WuHNrvYrixbBsbtfdwOcT1H/A4jx6zszDO3s4dD2I1CDsJFrGw+3FHHYeOs7gsMA8eo8gSxHv8zfcfZbOglQiIJUKVCAiIgIiICw2120tbBqkt2074WfDFGD8c8p8rG+//ABPRZK9cirRSWJ3tihhYXyyOOTWtAzJXKe8rbaXHrZk+JlKAltOA6ZN6vd8x+2gQYTabHrGK2pr1p3FLKdG/wCsbB5WN7ABYtEQEREBERAREQEREBERB9eF4lYpTR2akr4J4jmyRhyI/wCx7HQro3dpvVr4vwU7pZVxLLJv+sNo/ITyd8v9ZrmdS1xBBBIIOYI0IKDuFFRO7LfEY/DoY28uZo2HEDq5nYTdx83991ekcjXta9jg9jgHNc0hzXNPIgjmEHmoUqEBERARFT++/eF+FY/B6En7qVuV2Vp1giI/xg9Hkc+wPug1LfVvC/MpXYXSfnQrv/WladLUzT07sB5dzr2VVIiAiIgIiICIiAiIgIiICIiAiIgK89y1PaGSjI+vcjrUS8Cq2zCbHFlnxmMZgtbnl7E55cjnoO67YaTHreTw5tCuQ63MNOLtE0+o/YZnsuqKtaOCNkMLGxxRNDI42jJrGgZAAIPaiIgIiwu1+0tbBqkt20dGDKKIeeaU+Vjf/tBmUGC3qbdswKrlEWvxCyC2rGdeAcjK4dh07n6rlmzO+Z75ZXukkkcXyPcc3PcTmST3X37S47YxW1Netu4pZjoP9Y2DysaOjQFi0BERAREQEREBERAREQEREBERAWY2T2dsYxbio1R8cmr5CM2QxDzPd7DP65gdVjqVSWzLHXgY6WaZwZHG0Zue4nIALqrdnsRFgNQMIa+7OGuuTDX4ukbT6Rn9dSgzmzGAVsJqxUarco4h8TjlxyvPme73KyqIgIiIPReuRVYpbFh7YoYWOfLI45Na0DMlcpbydtpsetmTVlOEltOD0s9bvnP20HRbNvp3hfmcpwyi/OhXf+tIDpamaendgPLudeyqtAREQEREBERAREQEREBERAREQERW9uR3em5IzGL0f7SF2dSJw/8AIlB85HoB/s/xqG27lN3v5fG3FbzMr07P28ThrWhcOZHR5H9DTqVa6IgIiICp7ffvC/Csfg1CT9zK3K7K06wREf4wejiOfYH3WV233uYfUqT/AJZO21e8R9eNvC8NiePNIeIDiaOmWYJ+q5tsTvle+WVzpJJHF8j3HNz3E5kk90HrREQEREBERAREQEREBERAREQERZnZPZyxjFuKjVHxSHOSQglkMQ8z3ew++YHVBnN12w0mPWx4gc3D65Drco04u0TT6j9hr2z6oq144GMhhY2OKJoZHG0ZNY0DIABfBsxgFfCasVGq3KOIauOXFK8+Z7u5JWUQEREBERBS28zdHx+JewdnFxFz7GH8iSdS+A9D8vI9OgVFzwOjJBB0JacwWlrhza4HkfZduqv9427OvjAfZq8FbEsv8hH6NrLk2YD+PMNR7oOXUWTxzBLNCaStZhfBNF54X8wPU0jR7PcLGICIiAiIgIiICIiAiIgIiIPfRpy2ZY68EbpZpnBkUbRm57icgAuq92exEWA1Awhr7s4a65MNc3dGNPpGf11K1ncpu9/Lo24peZ++sM/QicNasLhzI6PI/oadSrWQEREBERAREQEREGv7Y7IUsbh8K0zhlYD+HtMyE0Du7T1HcHQrmnbfYi7g03h2WAseSILTBlBYHt6H5c2n6e/Wy+TFcMr3oZKtuFk8EoyfG8Zg+47HsRqEHFJGWh0I5hQrO3lbrrGFcdqtx2cO5iXLinqj0ygD4mfMPr71nIwtOR/kdQR3BQeKIiAiIgIiICIiArf3I7vDbkZjF6P9pC7OnC4f+RKD5yPQDy7n+NdW3W7CyY9aHiBzMPrEOtyjMcXURNPqP2GvbPqirXjhYyGJjY4omhkcbRk1jQMgAEHsREQEREBERAREQEREBERBDmggggEEZEHUEdlS28ndCCH3MFjGWrpsOGn8ur9j8vI9OgV1Ig4jsV3RkhwIycWkEFrmuHNrgeR9l6V1HvG3Z18YD7NXgrYll5yP0bWXJswH/sNR7rnDHMEsUJpK1mF8E0XnidzA9TTyez3CDFoiICIiAszsls3Zxm3FRqj4nnOSQglkMQ8z3ew++g6rG0actmWOvXjdLNM4MijaM3PcToAurN2mxEWA1BGQ192cNdcnGubujGn0jM/zqUGb2ZwGvhVWKlVbwxRDVx80jz5nu7klZREQEREBERAREKAiIgIiICIiAiIgla9tjshSxuHwbTOGVgJr2mZCaB3dp6juDoVsKIOSNt9iLuDTeHZYCx5IgtMB8CwPb0Py5tP099UIy0OhHMLtbFsLr3oZKtuFk8EoyfG8Zg9iOx7Eahc7byt11jCuO1W47OHcxLlxT1R2lA8zPmHLr7hWKLykYWnI/wAg8wR3Ct7chu8NuRmMX4/2sLs6cLh/nlB/yEegHl3P8ahtu5Xd7+XRDFLzP31hn6EThrVhcPs8jn2GndWqiIJUIiAiIgIiICFEKAiIgIiICIiAiIglERAXi5oIIIBBGRB1BHYryRBSu8rdFmH3cFjB5vmw3k0n1Qdj3byPToFm91+8ytdEeF3ImYdfgAijiA8OCbh+HhYD5H6eU/TsLOVfbyN2NbGQ61V4amKNGbZh8Mc5HIS5dfmGo90FgoqV2N3lW8JnGC7TsfG6Mhkd5+rmN5N8Q/7s7PH1z1IuiKRr2texwex4DmuaQ5rmnkQRzCDzUIiAiIgIiICFEKAiIgIiICIiAiIglERAREQQiIg1/bPY6jjkHgW2ZSNB8Cy3ITQOPVp6juDoVUVDF8Z2GnbUxBjr2DSvIie0nIDvE4+R2WpYdDlof9lfq+TFsLr3oZKtuFk8EoyfG8Zg9iOx7EahB68CxqriUDLdKZs8Eg0cObT1a4c2u9ivvVC41szi2xlh+J4M91rCic7EDs38DPTM0cx2eNR1y62lsLt1Sx6Hjru8KywD8RTeR4sR7j1N9x9cuSDaEREBERAQohQEREBERAREQEREEoiICIiCEREBERBDmhwIIBBGRBGYI7FU7t3uunqy/nGzLnV7MTvEfTjdw5nqYen8sOh1y7G40QVru33pxYm4UMSaKeKMPBkfgisvGhDQfI/TVp+nYWUq+3kbsa2Mh1qrw1MUaM2zD4Y5yOQly6/MNR7rVdjd5VzCJxgu07HxujIZFefq5jeTfEP+7Ozx9c9SAutF4xStka17HNex4DmPaQ5rmnkQRzC8kBCiFAREQEREBERAUqFKAiIgIiIIREQEREBERAWv7Z7HUccg8C4zKRoPgWW5CaBx6tPUdwdCtgRBQNDF8Y2GsNqX2uvYNK4+E9uZaB3iJ8jstSw6c8u6u7Asaq4lAy3SmbPDJycObT1a4c2u9ivbi2F170MlW3CyeCUZPjeMwexHY9iNQqQxvZjFtjLD8UwaR9nCyc54HZv4GZ+WZo5js8ajrl1C+kK1fYXbqlj0PHXd4VlgH4im8jxYz3Hqb7j65LaCgIiICIiAiIgKVCIJREQEREEIiICIiAiIgIiIChzQQQQCCMiDqCOxUogp3bvdbPWmGMbMudWtRO8R9OM8GZ5kw9P5YdD07HMbt96cWKOFDEWinijfgyI4IrLhoQ0Hyv7tP07CylWe8LZ6i7FsCsmuwT2LobPI0uYZQxvE3i4SMyCBrz0yRVmIiI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0" name="AutoShape 6" descr="data:image/jpeg;base64,/9j/4AAQSkZJRgABAQAAAQABAAD/2wCEAAkGBw0MDw0MDA0ODAwMDw8PDAwQDw8NDQ0OFRIWFhcUFRQYHCggGBoxHRQWIjItJSkrLi46FyMzODMtQygtMS4BCgoKDAwMDg0NDiscFBwsLCwrLCsrKysrKys3KysrKys3KysrLCs3LCsrKysrKywrKyssNysrKysrKyssKysrN//AABEIAQsAvQMBIgACEQEDEQH/xAAcAAEAAgMAAwAAAAAAAAAAAAAAAQcFBggCAwT/xAA2EAABBAADBgQEBgICAwAAAAABAAIDBAURIQYHEjFBURMyUmEiYoGhFBUjJHGRM0Kx0TSy8P/EABUBAQEAAAAAAAAAAAAAAAAAAAAB/8QAFBEBAAAAAAAAAAAAAAAAAAAAAP/aAAwDAQACEQMRAD8AvFERARFCCUUKUBFCIJREQQilYXa7aStg1SW7aPws0ijHnmlPlY33/wCACeiDBb09umYFV/TLX4hZBbUiOvB0Mrh6R9zkO6pnd/vXu4XKWXXyXqUzy+VrncU0T3HMvjJ9zmRyPstO2mx6xi1qa9adxSSnRuvDGweVjewAWKQdqYJjFXEYI7dOZs8Eg+F7eYPVrhza4dQdV96482N2wu4HOJ6j82OI8es7Mwzt7OHQ9iNR9l05sPtvRx2HxKzuCeMD8RUeR4sR7/M33CDZlKKEBFKhBKIiAiIgIiIChSoQEREBERBKhEQem9cirRSWJ3tihhYXyyOOTWtAzJK5T3l7bS49bMgLmUoCW04Tpk3q9w9R+2gWzb694X5jKcLpPzo13/ryNOlqZp6d2A8u516BVSgIiIC+vC8SsUpo7NSV8E8RzZIw5Ef9j2OhXyIg6Z3ab1a+L8FO6WVcSyyaPLDaPyE8nfL/AFmrJXDzXEEEEgg5gjQgq692W+Ix+HQxt5czRsOIHVzOwm7j5v77oL3ULxjka9rXscHscAWuaQ5rgeRBHMLyQSoREEqFKhBKKEQSoREBERARFKCFUG+/eF+EY/B6EmVqVuVyVp1giI/xg9Hkc+wPutp3p7dMwKrlGWvxCyC2rEdeDoZXD0j7nTuuWLNh8z3yyvdJLK4vke45uc4nMklB6kREBERAREQEREFg7tt59rBHNr2OK1hpOsOeckHzRE/8cj7LpLA8Zq4lAy3SmbPBINHN5g9WuHNrvYrixbBsbtfdwOcT1H/A4jx6zszDO3s4dD2I1CDsJFrGw+3FHHYeOs7gsMA8eo8gSxHv8zfcfZbOglQiIJUKVCAiIgIiICw2120tbBqkt2074WfDFGD8c8p8rG+//ABPRZK9cirRSWJ3tihhYXyyOOTWtAzJXKe8rbaXHrZk+JlKAltOA6ZN6vd8x+2gQYTabHrGK2pr1p3FLKdG/wCsbB5WN7ABYtEQEREBERAREQEREBERB9eF4lYpTR2akr4J4jmyRhyI/wCx7HQro3dpvVr4vwU7pZVxLLJv+sNo/ITyd8v9ZrmdS1xBBBIIOYI0IKDuFFRO7LfEY/DoY28uZo2HEDq5nYTdx83991ekcjXta9jg9jgHNc0hzXNPIgjmEHmoUqEBERARFT++/eF+FY/B6En7qVuV2Vp1giI/xg9Hkc+wPug1LfVvC/MpXYXSfnQrv/WladLUzT07sB5dzr2VVIiAiIgIiICIiAiIgIiICIiAiIgK89y1PaGSjI+vcjrUS8Cq2zCbHFlnxmMZgtbnl7E55cjnoO67YaTHreTw5tCuQ63MNOLtE0+o/YZnsuqKtaOCNkMLGxxRNDI42jJrGgZAAIPaiIgIiwu1+0tbBqkt20dGDKKIeeaU+Vjf/tBmUGC3qbdswKrlEWvxCyC2rGdeAcjK4dh07n6rlmzO+Z75ZXukkkcXyPcc3PcTmST3X37S47YxW1Netu4pZjoP9Y2DysaOjQFi0BERAREQEREBERAREQEREBERAWY2T2dsYxbio1R8cmr5CM2QxDzPd7DP65gdVjqVSWzLHXgY6WaZwZHG0Zue4nIALqrdnsRFgNQMIa+7OGuuTDX4ukbT6Rn9dSgzmzGAVsJqxUarco4h8TjlxyvPme73KyqIgIiIPReuRVYpbFh7YoYWOfLI45Na0DMlcpbydtpsetmTVlOEltOD0s9bvnP20HRbNvp3hfmcpwyi/OhXf+tIDpamaendgPLudeyqtAREQEREBERAREQEREBERAREQERW9uR3em5IzGL0f7SF2dSJw/8AIlB85HoB/s/xqG27lN3v5fG3FbzMr07P28ThrWhcOZHR5H9DTqVa6IgIiICp7ffvC/Csfg1CT9zK3K7K06wREf4wejiOfYH3WV233uYfUqT/AJZO21e8R9eNvC8NiePNIeIDiaOmWYJ+q5tsTvle+WVzpJJHF8j3HNz3E5kk90HrREQEREBERAREQEREBERAREQERZnZPZyxjFuKjVHxSHOSQglkMQ8z3ew++YHVBnN12w0mPWx4gc3D65Drco04u0TT6j9hr2z6oq144GMhhY2OKJoZHG0ZNY0DIABfBsxgFfCasVGq3KOIauOXFK8+Z7u5JWUQEREBERBS28zdHx+JewdnFxFz7GH8iSdS+A9D8vI9OgVFzwOjJBB0JacwWlrhza4HkfZduqv9427OvjAfZq8FbEsv8hH6NrLk2YD+PMNR7oOXUWTxzBLNCaStZhfBNF54X8wPU0jR7PcLGICIiAiIgIiICIiAiIgIiIPfRpy2ZY68EbpZpnBkUbRm57icgAuq92exEWA1Awhr7s4a65MNc3dGNPpGf11K1ncpu9/Lo24peZ++sM/QicNasLhzI6PI/oadSrWQEREBERAREQEREGv7Y7IUsbh8K0zhlYD+HtMyE0Du7T1HcHQrmnbfYi7g03h2WAseSILTBlBYHt6H5c2n6e/Wy+TFcMr3oZKtuFk8EoyfG8Zg+47HsRqEHFJGWh0I5hQrO3lbrrGFcdqtx2cO5iXLinqj0ygD4mfMPr71nIwtOR/kdQR3BQeKIiAiIgIiICIiArf3I7vDbkZjF6P9pC7OnC4f+RKD5yPQDy7n+NdW3W7CyY9aHiBzMPrEOtyjMcXURNPqP2GvbPqirXjhYyGJjY4omhkcbRk1jQMgAEHsREQEREBERAREQEREBERBDmggggEEZEHUEdlS28ndCCH3MFjGWrpsOGn8ur9j8vI9OgV1Ig4jsV3RkhwIycWkEFrmuHNrgeR9l6V1HvG3Z18YD7NXgrYll5yP0bWXJswH/sNR7rnDHMEsUJpK1mF8E0XnidzA9TTyez3CDFoiICIiAszsls3Zxm3FRqj4nnOSQglkMQ8z3ew++g6rG0actmWOvXjdLNM4MijaM3PcToAurN2mxEWA1BGQ192cNdcnGubujGn0jM/zqUGb2ZwGvhVWKlVbwxRDVx80jz5nu7klZREQEREBERAREKAiIgIiICIiAiIgla9tjshSxuHwbTOGVgJr2mZCaB3dp6juDoVsKIOSNt9iLuDTeHZYCx5IgtMB8CwPb0Py5tP099UIy0OhHMLtbFsLr3oZKtuFk8EoyfG8Zg9iOx7Eahc7byt11jCuO1W47OHcxLlxT1R2lA8zPmHLr7hWKLykYWnI/wAg8wR3Ct7chu8NuRmMX4/2sLs6cLh/nlB/yEegHl3P8ahtu5Xd7+XRDFLzP31hn6EThrVhcPs8jn2GndWqiIJUIiAiIgIiICFEKAiIgIiICIiAiIglERAXi5oIIIBBGRB1BHYryRBSu8rdFmH3cFjB5vmw3k0n1Qdj3byPToFm91+8ytdEeF3ImYdfgAijiA8OCbh+HhYD5H6eU/TsLOVfbyN2NbGQ61V4amKNGbZh8Mc5HIS5dfmGo90FgoqV2N3lW8JnGC7TsfG6Mhkd5+rmN5N8Q/7s7PH1z1IuiKRr2texwex4DmuaQ5rmnkQRzCDzUIiAiIgIiICFEKAiIgIiICIiAiIglERAREQQiIg1/bPY6jjkHgW2ZSNB8Cy3ITQOPVp6juDoVUVDF8Z2GnbUxBjr2DSvIie0nIDvE4+R2WpYdDlof9lfq+TFsLr3oZKtuFk8EoyfG8Zg9iOx7EahB68CxqriUDLdKZs8Eg0cObT1a4c2u9ivvVC41szi2xlh+J4M91rCic7EDs38DPTM0cx2eNR1y62lsLt1Sx6Hjru8KywD8RTeR4sR7j1N9x9cuSDaEREBERAQohQEREBERAREQEREEoiICIiCEREBERBDmhwIIBBGRBGYI7FU7t3uunqy/nGzLnV7MTvEfTjdw5nqYen8sOh1y7G40QVru33pxYm4UMSaKeKMPBkfgisvGhDQfI/TVp+nYWUq+3kbsa2Mh1qrw1MUaM2zD4Y5yOQly6/MNR7rVdjd5VzCJxgu07HxujIZFefq5jeTfEP+7Ozx9c9SAutF4xStka17HNex4DmPaQ5rmnkQRzC8kBCiFAREQEREBERAUqFKAiIgIiIIREQEREBERAWv7Z7HUccg8C4zKRoPgWW5CaBx6tPUdwdCtgRBQNDF8Y2GsNqX2uvYNK4+E9uZaB3iJ8jstSw6c8u6u7Asaq4lAy3SmbPDJycObT1a4c2u9ivbi2F170MlW3CyeCUZPjeMwexHY9iNQqQxvZjFtjLD8UwaR9nCyc54HZv4GZ+WZo5js8ajrl1C+kK1fYXbqlj0PHXd4VlgH4im8jxYz3Hqb7j65LaCgIiICIiAiIgKVCIJREQEREEIiICIiAiIgIiIChzQQQQCCMiDqCOxUogp3bvdbPWmGMbMudWtRO8R9OM8GZ5kw9P5YdD07HMbt96cWKOFDEWinijfgyI4IrLhoQ0Hyv7tP07CylWe8LZ6i7FsCsmuwT2LobPI0uYZQxvE3i4SMyCBrz0yRVmIiI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9461" name="Picture 8" descr="http://publicdomainvectors.org/photos/black_fl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214563"/>
            <a:ext cx="26304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Pamiętaj o rękawkach lub kole ratunkowym</a:t>
            </a:r>
            <a:endParaRPr lang="pl-PL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482" name="Picture 2" descr="http://us.123rf.com/450wm/clairev/clairev1304/clairev130400096/19352394-aktywno%C5%9B%C4%87-wody-l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85938"/>
            <a:ext cx="42862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Nie pływamy w miejscach nie strzeżonych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506" name="Picture 2" descr="http://www.sp1.czechowice-dziedzice.pl/sp1/images/stories/2012_2013/swimming-clip-art-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84947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6</Words>
  <Application>Microsoft Office PowerPoint</Application>
  <PresentationFormat>Pokaz na ekranie (4:3)</PresentationFormat>
  <Paragraphs>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Calibri</vt:lpstr>
      <vt:lpstr>Motyw pakietu Office</vt:lpstr>
      <vt:lpstr>Przedszkolak na wakacjach- grzecznie i bezpiecznie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Przedszkolak na wakacjach- grzecznie i bezpiecznie </dc:title>
  <dc:creator>SMK</dc:creator>
  <cp:lastModifiedBy>Agata</cp:lastModifiedBy>
  <cp:revision>5</cp:revision>
  <dcterms:created xsi:type="dcterms:W3CDTF">2015-05-05T07:25:32Z</dcterms:created>
  <dcterms:modified xsi:type="dcterms:W3CDTF">2015-05-06T08:36:28Z</dcterms:modified>
</cp:coreProperties>
</file>